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</Types>
</file>

<file path=ppt/presentation.xml><?xml version="1.0" encoding="utf-8"?>
<p:presentation xmlns:p="http://schemas.openxmlformats.org/presentationml/2006/main"/>
</file>

<file path=readme.txt>D-Cloud PPTX Template Placeholder. Replace this file with your official brand presentation deck.
</file>